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8031" y="357166"/>
            <a:ext cx="7954497" cy="61494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224" y="500041"/>
            <a:ext cx="8045180" cy="6169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6904534" cy="53644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14356"/>
            <a:ext cx="6902465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6996118" cy="5233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45566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HHkEoB71bF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6925" y="552450"/>
            <a:ext cx="5010150" cy="575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2016-03-01T01:43:14Z</dcterms:created>
  <dcterms:modified xsi:type="dcterms:W3CDTF">2016-03-01T01:48:04Z</dcterms:modified>
</cp:coreProperties>
</file>