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718978.png"/>
          <p:cNvPicPr>
            <a:picLocks noChangeAspect="1"/>
          </p:cNvPicPr>
          <p:nvPr userDrawn="1"/>
        </p:nvPicPr>
        <p:blipFill>
          <a:blip r:embed="rId2"/>
          <a:srcRect l="15289" b="18323"/>
          <a:stretch>
            <a:fillRect/>
          </a:stretch>
        </p:blipFill>
        <p:spPr>
          <a:xfrm>
            <a:off x="0" y="4929198"/>
            <a:ext cx="3562422" cy="1928802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Группа 7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Рисунок 8" descr="12517964.png"/>
              <p:cNvPicPr>
                <a:picLocks noChangeAspect="1"/>
              </p:cNvPicPr>
              <p:nvPr userDrawn="1"/>
            </p:nvPicPr>
            <p:blipFill>
              <a:blip r:embed="rId3"/>
              <a:srcRect l="10258" t="7693"/>
              <a:stretch>
                <a:fillRect/>
              </a:stretch>
            </p:blipFill>
            <p:spPr>
              <a:xfrm>
                <a:off x="0" y="0"/>
                <a:ext cx="2500274" cy="2571720"/>
              </a:xfrm>
              <a:prstGeom prst="rect">
                <a:avLst/>
              </a:prstGeom>
            </p:spPr>
          </p:pic>
          <p:pic>
            <p:nvPicPr>
              <p:cNvPr id="11" name="Рисунок 10" descr="3718978.png"/>
              <p:cNvPicPr>
                <a:picLocks noChangeAspect="1"/>
              </p:cNvPicPr>
              <p:nvPr userDrawn="1"/>
            </p:nvPicPr>
            <p:blipFill>
              <a:blip r:embed="rId2"/>
              <a:srcRect r="26956" b="15297"/>
              <a:stretch>
                <a:fillRect/>
              </a:stretch>
            </p:blipFill>
            <p:spPr>
              <a:xfrm>
                <a:off x="6072198" y="4857760"/>
                <a:ext cx="3071802" cy="2000240"/>
              </a:xfrm>
              <a:prstGeom prst="rect">
                <a:avLst/>
              </a:prstGeom>
            </p:spPr>
          </p:pic>
          <p:pic>
            <p:nvPicPr>
              <p:cNvPr id="12" name="Рисунок 11" descr="3718978.pn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5286380" y="4929198"/>
                <a:ext cx="2898962" cy="1627878"/>
              </a:xfrm>
              <a:prstGeom prst="rect">
                <a:avLst/>
              </a:prstGeom>
            </p:spPr>
          </p:pic>
          <p:pic>
            <p:nvPicPr>
              <p:cNvPr id="13" name="Рисунок 12" descr="3718978.png"/>
              <p:cNvPicPr>
                <a:picLocks noChangeAspect="1"/>
              </p:cNvPicPr>
              <p:nvPr userDrawn="1"/>
            </p:nvPicPr>
            <p:blipFill>
              <a:blip r:embed="rId2"/>
              <a:srcRect l="20038"/>
              <a:stretch>
                <a:fillRect/>
              </a:stretch>
            </p:blipFill>
            <p:spPr>
              <a:xfrm>
                <a:off x="0" y="3714752"/>
                <a:ext cx="3991050" cy="2802757"/>
              </a:xfrm>
              <a:prstGeom prst="rect">
                <a:avLst/>
              </a:prstGeom>
            </p:spPr>
          </p:pic>
          <p:pic>
            <p:nvPicPr>
              <p:cNvPr id="14" name="Рисунок 13" descr="3718979.png"/>
              <p:cNvPicPr>
                <a:picLocks noChangeAspect="1"/>
              </p:cNvPicPr>
              <p:nvPr userDrawn="1"/>
            </p:nvPicPr>
            <p:blipFill>
              <a:blip r:embed="rId4"/>
              <a:srcRect b="12179"/>
              <a:stretch>
                <a:fillRect/>
              </a:stretch>
            </p:blipFill>
            <p:spPr>
              <a:xfrm>
                <a:off x="2071670" y="4286256"/>
                <a:ext cx="5429288" cy="2571744"/>
              </a:xfrm>
              <a:prstGeom prst="rect">
                <a:avLst/>
              </a:prstGeom>
            </p:spPr>
          </p:pic>
          <p:pic>
            <p:nvPicPr>
              <p:cNvPr id="15" name="Рисунок 14" descr="2655310.png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392528">
                <a:off x="346106" y="4278093"/>
                <a:ext cx="2399623" cy="2451190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4451236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1235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0355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3786190"/>
            <a:ext cx="4756318" cy="3071810"/>
            <a:chOff x="0" y="3786190"/>
            <a:chExt cx="4756318" cy="3071810"/>
          </a:xfrm>
        </p:grpSpPr>
        <p:pic>
          <p:nvPicPr>
            <p:cNvPr id="20" name="Рисунок 19" descr="3718978.png"/>
            <p:cNvPicPr>
              <a:picLocks noChangeAspect="1"/>
            </p:cNvPicPr>
            <p:nvPr userDrawn="1"/>
          </p:nvPicPr>
          <p:blipFill>
            <a:blip r:embed="rId2"/>
            <a:srcRect b="34175"/>
            <a:stretch>
              <a:fillRect/>
            </a:stretch>
          </p:blipFill>
          <p:spPr>
            <a:xfrm>
              <a:off x="1857356" y="5786454"/>
              <a:ext cx="2898962" cy="1071546"/>
            </a:xfrm>
            <a:prstGeom prst="rect">
              <a:avLst/>
            </a:prstGeom>
          </p:spPr>
        </p:pic>
        <p:pic>
          <p:nvPicPr>
            <p:cNvPr id="16" name="Рисунок 15" descr="3718978.png"/>
            <p:cNvPicPr>
              <a:picLocks noChangeAspect="1"/>
            </p:cNvPicPr>
            <p:nvPr userDrawn="1"/>
          </p:nvPicPr>
          <p:blipFill>
            <a:blip r:embed="rId2"/>
            <a:srcRect l="15289" b="18323"/>
            <a:stretch>
              <a:fillRect/>
            </a:stretch>
          </p:blipFill>
          <p:spPr>
            <a:xfrm>
              <a:off x="0" y="4929198"/>
              <a:ext cx="3562422" cy="1928802"/>
            </a:xfrm>
            <a:prstGeom prst="rect">
              <a:avLst/>
            </a:prstGeom>
          </p:spPr>
        </p:pic>
        <p:pic>
          <p:nvPicPr>
            <p:cNvPr id="13" name="Рисунок 12" descr="2655310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392528">
              <a:off x="346106" y="4278093"/>
              <a:ext cx="2399623" cy="2451190"/>
            </a:xfrm>
            <a:prstGeom prst="rect">
              <a:avLst/>
            </a:prstGeom>
          </p:spPr>
        </p:pic>
        <p:pic>
          <p:nvPicPr>
            <p:cNvPr id="12" name="Рисунок 11" descr="4451236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985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8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425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1080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0" y="4572008"/>
            <a:ext cx="9144000" cy="2285992"/>
            <a:chOff x="0" y="4572008"/>
            <a:chExt cx="9144000" cy="2285992"/>
          </a:xfrm>
        </p:grpSpPr>
        <p:pic>
          <p:nvPicPr>
            <p:cNvPr id="9" name="Рисунок 8" descr="3718978.png"/>
            <p:cNvPicPr>
              <a:picLocks noChangeAspect="1"/>
            </p:cNvPicPr>
            <p:nvPr userDrawn="1"/>
          </p:nvPicPr>
          <p:blipFill>
            <a:blip r:embed="rId2"/>
            <a:srcRect r="26956" b="48574"/>
            <a:stretch>
              <a:fillRect/>
            </a:stretch>
          </p:blipFill>
          <p:spPr>
            <a:xfrm>
              <a:off x="2643174" y="5643578"/>
              <a:ext cx="3071802" cy="1214422"/>
            </a:xfrm>
            <a:prstGeom prst="rect">
              <a:avLst/>
            </a:prstGeom>
          </p:spPr>
        </p:pic>
        <p:pic>
          <p:nvPicPr>
            <p:cNvPr id="14" name="Рисунок 13" descr="3718978.png"/>
            <p:cNvPicPr>
              <a:picLocks noChangeAspect="1"/>
            </p:cNvPicPr>
            <p:nvPr userDrawn="1"/>
          </p:nvPicPr>
          <p:blipFill>
            <a:blip r:embed="rId2"/>
            <a:srcRect r="32052" b="51598"/>
            <a:stretch>
              <a:fillRect/>
            </a:stretch>
          </p:blipFill>
          <p:spPr>
            <a:xfrm>
              <a:off x="6286512" y="5715016"/>
              <a:ext cx="2857488" cy="1142984"/>
            </a:xfrm>
            <a:prstGeom prst="rect">
              <a:avLst/>
            </a:prstGeom>
          </p:spPr>
        </p:pic>
        <p:pic>
          <p:nvPicPr>
            <p:cNvPr id="15" name="Рисунок 14" descr="3718978.png"/>
            <p:cNvPicPr>
              <a:picLocks noChangeAspect="1"/>
            </p:cNvPicPr>
            <p:nvPr userDrawn="1"/>
          </p:nvPicPr>
          <p:blipFill>
            <a:blip r:embed="rId2"/>
            <a:srcRect r="32052" b="66724"/>
            <a:stretch>
              <a:fillRect/>
            </a:stretch>
          </p:blipFill>
          <p:spPr>
            <a:xfrm>
              <a:off x="4572000" y="6072206"/>
              <a:ext cx="2857488" cy="785794"/>
            </a:xfrm>
            <a:prstGeom prst="rect">
              <a:avLst/>
            </a:prstGeom>
          </p:spPr>
        </p:pic>
        <p:pic>
          <p:nvPicPr>
            <p:cNvPr id="10" name="Рисунок 9" descr="3718978.png"/>
            <p:cNvPicPr>
              <a:picLocks noChangeAspect="1"/>
            </p:cNvPicPr>
            <p:nvPr userDrawn="1"/>
          </p:nvPicPr>
          <p:blipFill>
            <a:blip r:embed="rId2"/>
            <a:srcRect b="25775"/>
            <a:stretch>
              <a:fillRect/>
            </a:stretch>
          </p:blipFill>
          <p:spPr>
            <a:xfrm>
              <a:off x="714348" y="5143512"/>
              <a:ext cx="4113408" cy="1714488"/>
            </a:xfrm>
            <a:prstGeom prst="rect">
              <a:avLst/>
            </a:prstGeom>
          </p:spPr>
        </p:pic>
        <p:pic>
          <p:nvPicPr>
            <p:cNvPr id="12" name="Рисунок 11" descr="3718979.png"/>
            <p:cNvPicPr>
              <a:picLocks noChangeAspect="1"/>
            </p:cNvPicPr>
            <p:nvPr userDrawn="1"/>
          </p:nvPicPr>
          <p:blipFill>
            <a:blip r:embed="rId3"/>
            <a:srcRect l="35526" b="21937"/>
            <a:stretch>
              <a:fillRect/>
            </a:stretch>
          </p:blipFill>
          <p:spPr>
            <a:xfrm>
              <a:off x="0" y="4572008"/>
              <a:ext cx="3500462" cy="2285992"/>
            </a:xfrm>
            <a:prstGeom prst="rect">
              <a:avLst/>
            </a:prstGeom>
          </p:spPr>
        </p:pic>
      </p:grp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220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549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523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97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61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5BD3-401E-4B8E-80B8-AE446D963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D126-53DB-47CD-ABD8-54876A4ACB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68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253F-1CE8-4628-A0EC-E20596B533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3C1-1785-4E40-8E20-40B03B95B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7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6FF-30C9-4CB7-8D2C-55C219C5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E03B-4C98-4725-A720-9EF8CA65D9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85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2791-07D0-448F-84E7-4B1B60EFFB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5796-02A4-49E1-AD61-E3A6C6CD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55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4D14-53FE-4EA6-8EC0-FD1918959E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5FE-A01C-4EBA-8663-FEA94F709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76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A87B-DB15-4D41-BC11-F7D9D9015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EB9F-B65D-4372-8053-52D692B2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86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CFFB-4441-4771-ABB0-CB4B40471E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DB2-1D7F-4CF7-9011-FE3862F49D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36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729-3509-4A24-A059-D57ABFBC37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AAF9-F09C-4A17-9643-84657CD0B1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1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B80D-650F-41F5-AB02-7879B751A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4CAE-0B6A-4C56-A2E3-097805B6A3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91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0E49-CE82-4FD3-B357-91609B2B7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5C04-EF84-4414-91D8-C2E446283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08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FEE0-CF79-4BEA-89A5-8179E887C3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5B1-2CB4-4264-B99C-605931178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63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221190.png"/>
          <p:cNvPicPr>
            <a:picLocks noChangeAspect="1"/>
          </p:cNvPicPr>
          <p:nvPr userDrawn="1"/>
        </p:nvPicPr>
        <p:blipFill>
          <a:blip r:embed="rId2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Рисунок 18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  <p:pic>
        <p:nvPicPr>
          <p:cNvPr id="15" name="Рисунок 14" descr="2221190.png"/>
          <p:cNvPicPr>
            <a:picLocks noChangeAspect="1"/>
          </p:cNvPicPr>
          <p:nvPr userDrawn="1"/>
        </p:nvPicPr>
        <p:blipFill>
          <a:blip r:embed="rId4" cstate="print"/>
          <a:srcRect l="35101" t="70492" r="21633"/>
          <a:stretch>
            <a:fillRect/>
          </a:stretch>
        </p:blipFill>
        <p:spPr>
          <a:xfrm rot="2123006" flipV="1">
            <a:off x="898495" y="2544419"/>
            <a:ext cx="857255" cy="662741"/>
          </a:xfrm>
          <a:prstGeom prst="rect">
            <a:avLst/>
          </a:prstGeom>
        </p:spPr>
      </p:pic>
      <p:pic>
        <p:nvPicPr>
          <p:cNvPr id="16" name="Рисунок 15" descr="2221190.png"/>
          <p:cNvPicPr>
            <a:picLocks noChangeAspect="1"/>
          </p:cNvPicPr>
          <p:nvPr userDrawn="1"/>
        </p:nvPicPr>
        <p:blipFill>
          <a:blip r:embed="rId2" cstate="print"/>
          <a:srcRect l="35101" t="70492" r="21633"/>
          <a:stretch>
            <a:fillRect/>
          </a:stretch>
        </p:blipFill>
        <p:spPr>
          <a:xfrm rot="6842967">
            <a:off x="696961" y="2881121"/>
            <a:ext cx="857255" cy="518102"/>
          </a:xfrm>
          <a:prstGeom prst="rect">
            <a:avLst/>
          </a:prstGeom>
        </p:spPr>
      </p:pic>
      <p:pic>
        <p:nvPicPr>
          <p:cNvPr id="17" name="Рисунок 16" descr="222119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1981371" cy="175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Рисунок 19" descr="445128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981372" cy="1685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02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613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2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71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720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06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00166" y="142852"/>
            <a:ext cx="7429552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2221190.png"/>
          <p:cNvPicPr>
            <a:picLocks noChangeAspect="1"/>
          </p:cNvPicPr>
          <p:nvPr userDrawn="1"/>
        </p:nvPicPr>
        <p:blipFill>
          <a:blip r:embed="rId2" cstate="print"/>
          <a:srcRect l="35101" t="70492" r="21633"/>
          <a:stretch>
            <a:fillRect/>
          </a:stretch>
        </p:blipFill>
        <p:spPr>
          <a:xfrm rot="2562368">
            <a:off x="62044" y="6117876"/>
            <a:ext cx="857255" cy="518102"/>
          </a:xfrm>
          <a:prstGeom prst="rect">
            <a:avLst/>
          </a:prstGeom>
        </p:spPr>
      </p:pic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258988" y="4968714"/>
            <a:ext cx="1981371" cy="1994146"/>
          </a:xfrm>
          <a:prstGeom prst="rect">
            <a:avLst/>
          </a:prstGeom>
        </p:spPr>
      </p:pic>
      <p:pic>
        <p:nvPicPr>
          <p:cNvPr id="13" name="Рисунок 12" descr="445128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9651055">
            <a:off x="440499" y="4043495"/>
            <a:ext cx="1981372" cy="1685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68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 descr="2221190.png"/>
          <p:cNvPicPr>
            <a:picLocks noChangeAspect="1"/>
          </p:cNvPicPr>
          <p:nvPr userDrawn="1"/>
        </p:nvPicPr>
        <p:blipFill>
          <a:blip r:embed="rId3" cstate="print"/>
          <a:srcRect l="35101" t="70492" r="21633"/>
          <a:stretch>
            <a:fillRect/>
          </a:stretch>
        </p:blipFill>
        <p:spPr>
          <a:xfrm rot="2123006" flipV="1">
            <a:off x="898495" y="2544419"/>
            <a:ext cx="857255" cy="662741"/>
          </a:xfrm>
          <a:prstGeom prst="rect">
            <a:avLst/>
          </a:prstGeom>
        </p:spPr>
      </p:pic>
      <p:pic>
        <p:nvPicPr>
          <p:cNvPr id="14" name="Рисунок 13" descr="2221190.png"/>
          <p:cNvPicPr>
            <a:picLocks noChangeAspect="1"/>
          </p:cNvPicPr>
          <p:nvPr userDrawn="1"/>
        </p:nvPicPr>
        <p:blipFill>
          <a:blip r:embed="rId4" cstate="print"/>
          <a:srcRect l="35101" t="70492" r="21633"/>
          <a:stretch>
            <a:fillRect/>
          </a:stretch>
        </p:blipFill>
        <p:spPr>
          <a:xfrm rot="6842967">
            <a:off x="696961" y="2881121"/>
            <a:ext cx="857255" cy="518102"/>
          </a:xfrm>
          <a:prstGeom prst="rect">
            <a:avLst/>
          </a:prstGeom>
        </p:spPr>
      </p:pic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4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222119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3143248"/>
            <a:ext cx="1981371" cy="1755800"/>
          </a:xfrm>
          <a:prstGeom prst="rect">
            <a:avLst/>
          </a:prstGeom>
        </p:spPr>
      </p:pic>
      <p:pic>
        <p:nvPicPr>
          <p:cNvPr id="13" name="Рисунок 12" descr="222119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04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110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918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260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29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718978.png"/>
          <p:cNvPicPr>
            <a:picLocks noChangeAspect="1"/>
          </p:cNvPicPr>
          <p:nvPr userDrawn="1"/>
        </p:nvPicPr>
        <p:blipFill>
          <a:blip r:embed="rId2"/>
          <a:srcRect l="15289" b="18323"/>
          <a:stretch>
            <a:fillRect/>
          </a:stretch>
        </p:blipFill>
        <p:spPr>
          <a:xfrm>
            <a:off x="0" y="4929198"/>
            <a:ext cx="3562422" cy="1928802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Группа 7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Рисунок 8" descr="12517964.png"/>
              <p:cNvPicPr>
                <a:picLocks noChangeAspect="1"/>
              </p:cNvPicPr>
              <p:nvPr userDrawn="1"/>
            </p:nvPicPr>
            <p:blipFill>
              <a:blip r:embed="rId3"/>
              <a:srcRect l="10258" t="7693"/>
              <a:stretch>
                <a:fillRect/>
              </a:stretch>
            </p:blipFill>
            <p:spPr>
              <a:xfrm>
                <a:off x="0" y="0"/>
                <a:ext cx="2500274" cy="2571720"/>
              </a:xfrm>
              <a:prstGeom prst="rect">
                <a:avLst/>
              </a:prstGeom>
            </p:spPr>
          </p:pic>
          <p:pic>
            <p:nvPicPr>
              <p:cNvPr id="11" name="Рисунок 10" descr="3718978.png"/>
              <p:cNvPicPr>
                <a:picLocks noChangeAspect="1"/>
              </p:cNvPicPr>
              <p:nvPr userDrawn="1"/>
            </p:nvPicPr>
            <p:blipFill>
              <a:blip r:embed="rId2"/>
              <a:srcRect r="26956" b="15297"/>
              <a:stretch>
                <a:fillRect/>
              </a:stretch>
            </p:blipFill>
            <p:spPr>
              <a:xfrm>
                <a:off x="6072198" y="4857760"/>
                <a:ext cx="3071802" cy="2000240"/>
              </a:xfrm>
              <a:prstGeom prst="rect">
                <a:avLst/>
              </a:prstGeom>
            </p:spPr>
          </p:pic>
          <p:pic>
            <p:nvPicPr>
              <p:cNvPr id="12" name="Рисунок 11" descr="3718978.pn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5286380" y="4929198"/>
                <a:ext cx="2898962" cy="1627878"/>
              </a:xfrm>
              <a:prstGeom prst="rect">
                <a:avLst/>
              </a:prstGeom>
            </p:spPr>
          </p:pic>
          <p:pic>
            <p:nvPicPr>
              <p:cNvPr id="13" name="Рисунок 12" descr="3718978.png"/>
              <p:cNvPicPr>
                <a:picLocks noChangeAspect="1"/>
              </p:cNvPicPr>
              <p:nvPr userDrawn="1"/>
            </p:nvPicPr>
            <p:blipFill>
              <a:blip r:embed="rId2"/>
              <a:srcRect l="20038"/>
              <a:stretch>
                <a:fillRect/>
              </a:stretch>
            </p:blipFill>
            <p:spPr>
              <a:xfrm>
                <a:off x="0" y="3714752"/>
                <a:ext cx="3991050" cy="2802757"/>
              </a:xfrm>
              <a:prstGeom prst="rect">
                <a:avLst/>
              </a:prstGeom>
            </p:spPr>
          </p:pic>
          <p:pic>
            <p:nvPicPr>
              <p:cNvPr id="14" name="Рисунок 13" descr="3718979.png"/>
              <p:cNvPicPr>
                <a:picLocks noChangeAspect="1"/>
              </p:cNvPicPr>
              <p:nvPr userDrawn="1"/>
            </p:nvPicPr>
            <p:blipFill>
              <a:blip r:embed="rId4"/>
              <a:srcRect b="12179"/>
              <a:stretch>
                <a:fillRect/>
              </a:stretch>
            </p:blipFill>
            <p:spPr>
              <a:xfrm>
                <a:off x="2071670" y="4286256"/>
                <a:ext cx="5429288" cy="2571744"/>
              </a:xfrm>
              <a:prstGeom prst="rect">
                <a:avLst/>
              </a:prstGeom>
            </p:spPr>
          </p:pic>
          <p:pic>
            <p:nvPicPr>
              <p:cNvPr id="15" name="Рисунок 14" descr="2655310.png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 rot="392528">
                <a:off x="346106" y="4278093"/>
                <a:ext cx="2399623" cy="2451190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4451236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875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654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3786190"/>
            <a:ext cx="4756318" cy="3071810"/>
            <a:chOff x="0" y="3786190"/>
            <a:chExt cx="4756318" cy="3071810"/>
          </a:xfrm>
        </p:grpSpPr>
        <p:pic>
          <p:nvPicPr>
            <p:cNvPr id="20" name="Рисунок 19" descr="3718978.png"/>
            <p:cNvPicPr>
              <a:picLocks noChangeAspect="1"/>
            </p:cNvPicPr>
            <p:nvPr userDrawn="1"/>
          </p:nvPicPr>
          <p:blipFill>
            <a:blip r:embed="rId2"/>
            <a:srcRect b="34175"/>
            <a:stretch>
              <a:fillRect/>
            </a:stretch>
          </p:blipFill>
          <p:spPr>
            <a:xfrm>
              <a:off x="1857356" y="5786454"/>
              <a:ext cx="2898962" cy="1071546"/>
            </a:xfrm>
            <a:prstGeom prst="rect">
              <a:avLst/>
            </a:prstGeom>
          </p:spPr>
        </p:pic>
        <p:pic>
          <p:nvPicPr>
            <p:cNvPr id="16" name="Рисунок 15" descr="3718978.png"/>
            <p:cNvPicPr>
              <a:picLocks noChangeAspect="1"/>
            </p:cNvPicPr>
            <p:nvPr userDrawn="1"/>
          </p:nvPicPr>
          <p:blipFill>
            <a:blip r:embed="rId2"/>
            <a:srcRect l="15289" b="18323"/>
            <a:stretch>
              <a:fillRect/>
            </a:stretch>
          </p:blipFill>
          <p:spPr>
            <a:xfrm>
              <a:off x="0" y="4929198"/>
              <a:ext cx="3562422" cy="1928802"/>
            </a:xfrm>
            <a:prstGeom prst="rect">
              <a:avLst/>
            </a:prstGeom>
          </p:spPr>
        </p:pic>
        <p:pic>
          <p:nvPicPr>
            <p:cNvPr id="13" name="Рисунок 12" descr="2655310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392528">
              <a:off x="346106" y="4278093"/>
              <a:ext cx="2399623" cy="2451190"/>
            </a:xfrm>
            <a:prstGeom prst="rect">
              <a:avLst/>
            </a:prstGeom>
          </p:spPr>
        </p:pic>
        <p:pic>
          <p:nvPicPr>
            <p:cNvPr id="12" name="Рисунок 11" descr="4451236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317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686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102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0" y="4572008"/>
            <a:ext cx="9144000" cy="2285992"/>
            <a:chOff x="0" y="4572008"/>
            <a:chExt cx="9144000" cy="2285992"/>
          </a:xfrm>
        </p:grpSpPr>
        <p:pic>
          <p:nvPicPr>
            <p:cNvPr id="9" name="Рисунок 8" descr="3718978.png"/>
            <p:cNvPicPr>
              <a:picLocks noChangeAspect="1"/>
            </p:cNvPicPr>
            <p:nvPr userDrawn="1"/>
          </p:nvPicPr>
          <p:blipFill>
            <a:blip r:embed="rId2"/>
            <a:srcRect r="26956" b="48574"/>
            <a:stretch>
              <a:fillRect/>
            </a:stretch>
          </p:blipFill>
          <p:spPr>
            <a:xfrm>
              <a:off x="2643174" y="5643578"/>
              <a:ext cx="3071802" cy="1214422"/>
            </a:xfrm>
            <a:prstGeom prst="rect">
              <a:avLst/>
            </a:prstGeom>
          </p:spPr>
        </p:pic>
        <p:pic>
          <p:nvPicPr>
            <p:cNvPr id="14" name="Рисунок 13" descr="3718978.png"/>
            <p:cNvPicPr>
              <a:picLocks noChangeAspect="1"/>
            </p:cNvPicPr>
            <p:nvPr userDrawn="1"/>
          </p:nvPicPr>
          <p:blipFill>
            <a:blip r:embed="rId2"/>
            <a:srcRect r="32052" b="51598"/>
            <a:stretch>
              <a:fillRect/>
            </a:stretch>
          </p:blipFill>
          <p:spPr>
            <a:xfrm>
              <a:off x="6286512" y="5715016"/>
              <a:ext cx="2857488" cy="1142984"/>
            </a:xfrm>
            <a:prstGeom prst="rect">
              <a:avLst/>
            </a:prstGeom>
          </p:spPr>
        </p:pic>
        <p:pic>
          <p:nvPicPr>
            <p:cNvPr id="15" name="Рисунок 14" descr="3718978.png"/>
            <p:cNvPicPr>
              <a:picLocks noChangeAspect="1"/>
            </p:cNvPicPr>
            <p:nvPr userDrawn="1"/>
          </p:nvPicPr>
          <p:blipFill>
            <a:blip r:embed="rId2"/>
            <a:srcRect r="32052" b="66724"/>
            <a:stretch>
              <a:fillRect/>
            </a:stretch>
          </p:blipFill>
          <p:spPr>
            <a:xfrm>
              <a:off x="4572000" y="6072206"/>
              <a:ext cx="2857488" cy="785794"/>
            </a:xfrm>
            <a:prstGeom prst="rect">
              <a:avLst/>
            </a:prstGeom>
          </p:spPr>
        </p:pic>
        <p:pic>
          <p:nvPicPr>
            <p:cNvPr id="10" name="Рисунок 9" descr="3718978.png"/>
            <p:cNvPicPr>
              <a:picLocks noChangeAspect="1"/>
            </p:cNvPicPr>
            <p:nvPr userDrawn="1"/>
          </p:nvPicPr>
          <p:blipFill>
            <a:blip r:embed="rId2"/>
            <a:srcRect b="25775"/>
            <a:stretch>
              <a:fillRect/>
            </a:stretch>
          </p:blipFill>
          <p:spPr>
            <a:xfrm>
              <a:off x="714348" y="5143512"/>
              <a:ext cx="4113408" cy="1714488"/>
            </a:xfrm>
            <a:prstGeom prst="rect">
              <a:avLst/>
            </a:prstGeom>
          </p:spPr>
        </p:pic>
        <p:pic>
          <p:nvPicPr>
            <p:cNvPr id="12" name="Рисунок 11" descr="3718979.png"/>
            <p:cNvPicPr>
              <a:picLocks noChangeAspect="1"/>
            </p:cNvPicPr>
            <p:nvPr userDrawn="1"/>
          </p:nvPicPr>
          <p:blipFill>
            <a:blip r:embed="rId3"/>
            <a:srcRect l="35526" b="21937"/>
            <a:stretch>
              <a:fillRect/>
            </a:stretch>
          </p:blipFill>
          <p:spPr>
            <a:xfrm>
              <a:off x="0" y="4572008"/>
              <a:ext cx="3500462" cy="2285992"/>
            </a:xfrm>
            <a:prstGeom prst="rect">
              <a:avLst/>
            </a:prstGeom>
          </p:spPr>
        </p:pic>
      </p:grp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89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862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299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584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16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5BD3-401E-4B8E-80B8-AE446D963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D126-53DB-47CD-ABD8-54876A4ACB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984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253F-1CE8-4628-A0EC-E20596B533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3C1-1785-4E40-8E20-40B03B95B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523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6FF-30C9-4CB7-8D2C-55C219C5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E03B-4C98-4725-A720-9EF8CA65D9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206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2791-07D0-448F-84E7-4B1B60EFFB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5796-02A4-49E1-AD61-E3A6C6CD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402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4D14-53FE-4EA6-8EC0-FD1918959E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5FE-A01C-4EBA-8663-FEA94F709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6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A87B-DB15-4D41-BC11-F7D9D9015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EB9F-B65D-4372-8053-52D692B2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64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CFFB-4441-4771-ABB0-CB4B40471E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DB2-1D7F-4CF7-9011-FE3862F49D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43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729-3509-4A24-A059-D57ABFBC37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AAF9-F09C-4A17-9643-84657CD0B1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701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B80D-650F-41F5-AB02-7879B751A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4CAE-0B6A-4C56-A2E3-097805B6A3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290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0E49-CE82-4FD3-B357-91609B2B7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5C04-EF84-4414-91D8-C2E446283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831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FEE0-CF79-4BEA-89A5-8179E887C3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5B1-2CB4-4264-B99C-605931178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597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3399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747916.png"/>
          <p:cNvPicPr>
            <a:picLocks noChangeAspect="1"/>
          </p:cNvPicPr>
          <p:nvPr userDrawn="1"/>
        </p:nvPicPr>
        <p:blipFill>
          <a:blip r:embed="rId2"/>
          <a:srcRect t="37644"/>
          <a:stretch>
            <a:fillRect/>
          </a:stretch>
        </p:blipFill>
        <p:spPr>
          <a:xfrm>
            <a:off x="4643438" y="1142984"/>
            <a:ext cx="2180578" cy="2719450"/>
          </a:xfrm>
          <a:prstGeom prst="rect">
            <a:avLst/>
          </a:prstGeom>
        </p:spPr>
      </p:pic>
      <p:pic>
        <p:nvPicPr>
          <p:cNvPr id="12308" name="Picture 20" descr="http://img1.liveinternet.ru/images/attach/c/8/99/590/99590129_0_9ca16_614bc30_X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964641" y="821517"/>
            <a:ext cx="6715148" cy="5357818"/>
          </a:xfrm>
          <a:prstGeom prst="rect">
            <a:avLst/>
          </a:prstGeom>
          <a:noFill/>
        </p:spPr>
      </p:pic>
      <p:pic>
        <p:nvPicPr>
          <p:cNvPr id="12298" name="Picture 10" descr="http://s4.pic4you.ru/y2014/06-16/12216/44513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937402" flipH="1">
            <a:off x="7628673" y="433953"/>
            <a:ext cx="903770" cy="1079483"/>
          </a:xfrm>
          <a:prstGeom prst="rect">
            <a:avLst/>
          </a:prstGeom>
          <a:noFill/>
        </p:spPr>
      </p:pic>
      <p:pic>
        <p:nvPicPr>
          <p:cNvPr id="12304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961404" cy="866743"/>
          </a:xfrm>
          <a:prstGeom prst="rect">
            <a:avLst/>
          </a:prstGeom>
          <a:noFill/>
        </p:spPr>
      </p:pic>
      <p:pic>
        <p:nvPicPr>
          <p:cNvPr id="12300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900972" cy="9286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Рамка 2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886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249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142845" y="3235831"/>
            <a:ext cx="2494214" cy="3622169"/>
            <a:chOff x="142845" y="3235831"/>
            <a:chExt cx="2494214" cy="3622169"/>
          </a:xfrm>
        </p:grpSpPr>
        <p:pic>
          <p:nvPicPr>
            <p:cNvPr id="9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15103">
              <a:off x="195256" y="3235831"/>
              <a:ext cx="971721" cy="1079483"/>
            </a:xfrm>
            <a:prstGeom prst="rect">
              <a:avLst/>
            </a:prstGeom>
            <a:noFill/>
          </p:spPr>
        </p:pic>
        <p:pic>
          <p:nvPicPr>
            <p:cNvPr id="7" name="Рисунок 6" descr="f_4ed2cad29ded4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2845" y="3786190"/>
              <a:ext cx="2494214" cy="307181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607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52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823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00702"/>
            <a:ext cx="961404" cy="866743"/>
          </a:xfrm>
          <a:prstGeom prst="rect">
            <a:avLst/>
          </a:prstGeom>
          <a:noFill/>
        </p:spPr>
      </p:pic>
      <p:pic>
        <p:nvPicPr>
          <p:cNvPr id="8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488" y="500042"/>
            <a:ext cx="928694" cy="92869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 userDrawn="1"/>
        </p:nvGrpSpPr>
        <p:grpSpPr>
          <a:xfrm>
            <a:off x="142844" y="142852"/>
            <a:ext cx="3071810" cy="2494214"/>
            <a:chOff x="142844" y="142852"/>
            <a:chExt cx="3071810" cy="2494214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31642" y="-145946"/>
              <a:ext cx="2494214" cy="3071810"/>
            </a:xfrm>
            <a:prstGeom prst="rect">
              <a:avLst/>
            </a:prstGeom>
          </p:spPr>
        </p:pic>
        <p:pic>
          <p:nvPicPr>
            <p:cNvPr id="7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15103">
              <a:off x="420039" y="1099945"/>
              <a:ext cx="971721" cy="1079483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917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500826" y="214290"/>
            <a:ext cx="2500341" cy="1857388"/>
            <a:chOff x="6500838" y="142852"/>
            <a:chExt cx="2500341" cy="1857388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5400000" flipV="1">
              <a:off x="6822315" y="-178625"/>
              <a:ext cx="1857388" cy="2500341"/>
            </a:xfrm>
            <a:prstGeom prst="rect">
              <a:avLst/>
            </a:prstGeom>
          </p:spPr>
        </p:pic>
        <p:pic>
          <p:nvPicPr>
            <p:cNvPr id="8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74097" flipH="1">
              <a:off x="7903348" y="768913"/>
              <a:ext cx="1006174" cy="10794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412261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204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784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154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282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339933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747916.png"/>
          <p:cNvPicPr>
            <a:picLocks noChangeAspect="1"/>
          </p:cNvPicPr>
          <p:nvPr userDrawn="1"/>
        </p:nvPicPr>
        <p:blipFill>
          <a:blip r:embed="rId2"/>
          <a:srcRect t="37644"/>
          <a:stretch>
            <a:fillRect/>
          </a:stretch>
        </p:blipFill>
        <p:spPr>
          <a:xfrm>
            <a:off x="4643438" y="1142984"/>
            <a:ext cx="2180578" cy="2719450"/>
          </a:xfrm>
          <a:prstGeom prst="rect">
            <a:avLst/>
          </a:prstGeom>
        </p:spPr>
      </p:pic>
      <p:pic>
        <p:nvPicPr>
          <p:cNvPr id="12308" name="Picture 20" descr="http://img1.liveinternet.ru/images/attach/c/8/99/590/99590129_0_9ca16_614bc30_X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964641" y="821517"/>
            <a:ext cx="6715148" cy="5357818"/>
          </a:xfrm>
          <a:prstGeom prst="rect">
            <a:avLst/>
          </a:prstGeom>
          <a:noFill/>
        </p:spPr>
      </p:pic>
      <p:pic>
        <p:nvPicPr>
          <p:cNvPr id="12298" name="Picture 10" descr="http://s4.pic4you.ru/y2014/06-16/12216/445131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937402" flipH="1">
            <a:off x="7628673" y="433953"/>
            <a:ext cx="903770" cy="1079483"/>
          </a:xfrm>
          <a:prstGeom prst="rect">
            <a:avLst/>
          </a:prstGeom>
          <a:noFill/>
        </p:spPr>
      </p:pic>
      <p:pic>
        <p:nvPicPr>
          <p:cNvPr id="12304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71810"/>
            <a:ext cx="961404" cy="866743"/>
          </a:xfrm>
          <a:prstGeom prst="rect">
            <a:avLst/>
          </a:prstGeom>
          <a:noFill/>
        </p:spPr>
      </p:pic>
      <p:pic>
        <p:nvPicPr>
          <p:cNvPr id="12300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143116"/>
            <a:ext cx="900972" cy="9286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Рамка 2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374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982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142845" y="3235831"/>
            <a:ext cx="2494214" cy="3622169"/>
            <a:chOff x="142845" y="3235831"/>
            <a:chExt cx="2494214" cy="3622169"/>
          </a:xfrm>
        </p:grpSpPr>
        <p:pic>
          <p:nvPicPr>
            <p:cNvPr id="9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15103">
              <a:off x="195256" y="3235831"/>
              <a:ext cx="971721" cy="1079483"/>
            </a:xfrm>
            <a:prstGeom prst="rect">
              <a:avLst/>
            </a:prstGeom>
            <a:noFill/>
          </p:spPr>
        </p:pic>
        <p:pic>
          <p:nvPicPr>
            <p:cNvPr id="7" name="Рисунок 6" descr="f_4ed2cad29ded4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42845" y="3786190"/>
              <a:ext cx="2494214" cy="307181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2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92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316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ttp://s4.pic4you.ru/y2014/06-16/12216/445131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500702"/>
            <a:ext cx="961404" cy="866743"/>
          </a:xfrm>
          <a:prstGeom prst="rect">
            <a:avLst/>
          </a:prstGeom>
          <a:noFill/>
        </p:spPr>
      </p:pic>
      <p:pic>
        <p:nvPicPr>
          <p:cNvPr id="8" name="Picture 12" descr="http://s4.pic4you.ru/y2014/06-16/12216/445131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488" y="500042"/>
            <a:ext cx="928694" cy="92869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 userDrawn="1"/>
        </p:nvGrpSpPr>
        <p:grpSpPr>
          <a:xfrm>
            <a:off x="142844" y="142852"/>
            <a:ext cx="3071810" cy="2494214"/>
            <a:chOff x="142844" y="142852"/>
            <a:chExt cx="3071810" cy="2494214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31642" y="-145946"/>
              <a:ext cx="2494214" cy="3071810"/>
            </a:xfrm>
            <a:prstGeom prst="rect">
              <a:avLst/>
            </a:prstGeom>
          </p:spPr>
        </p:pic>
        <p:pic>
          <p:nvPicPr>
            <p:cNvPr id="7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15103">
              <a:off x="420039" y="1099945"/>
              <a:ext cx="971721" cy="1079483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416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6500826" y="214290"/>
            <a:ext cx="2500341" cy="1857388"/>
            <a:chOff x="6500838" y="142852"/>
            <a:chExt cx="2500341" cy="1857388"/>
          </a:xfrm>
        </p:grpSpPr>
        <p:pic>
          <p:nvPicPr>
            <p:cNvPr id="6" name="Рисунок 5" descr="f_4ed2cad29ded4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 rot="5400000" flipV="1">
              <a:off x="6822315" y="-178625"/>
              <a:ext cx="1857388" cy="2500341"/>
            </a:xfrm>
            <a:prstGeom prst="rect">
              <a:avLst/>
            </a:prstGeom>
          </p:spPr>
        </p:pic>
        <p:pic>
          <p:nvPicPr>
            <p:cNvPr id="8" name="Picture 10" descr="http://s4.pic4you.ru/y2014/06-16/12216/4451314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874097" flipH="1">
              <a:off x="7903348" y="768913"/>
              <a:ext cx="1006174" cy="107948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52733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006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319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764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99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5BD3-401E-4B8E-80B8-AE446D963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D126-53DB-47CD-ABD8-54876A4ACB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434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253F-1CE8-4628-A0EC-E20596B533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3C1-1785-4E40-8E20-40B03B95BC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4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6FF-30C9-4CB7-8D2C-55C219C5DA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E03B-4C98-4725-A720-9EF8CA65D9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603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2791-07D0-448F-84E7-4B1B60EFFB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5796-02A4-49E1-AD61-E3A6C6CD55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44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4D14-53FE-4EA6-8EC0-FD1918959E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5FE-A01C-4EBA-8663-FEA94F709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04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A87B-DB15-4D41-BC11-F7D9D90152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EB9F-B65D-4372-8053-52D692B268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35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CFFB-4441-4771-ABB0-CB4B40471E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DB2-1D7F-4CF7-9011-FE3862F49D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8139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B729-3509-4A24-A059-D57ABFBC37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AAF9-F09C-4A17-9643-84657CD0B1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9331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B80D-650F-41F5-AB02-7879B751A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4CAE-0B6A-4C56-A2E3-097805B6A3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296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0E49-CE82-4FD3-B357-91609B2B7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5C04-EF84-4414-91D8-C2E4462833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3333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FEE0-CF79-4BEA-89A5-8179E887C3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5B1-2CB4-4264-B99C-605931178D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314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221190.png"/>
          <p:cNvPicPr>
            <a:picLocks noChangeAspect="1"/>
          </p:cNvPicPr>
          <p:nvPr userDrawn="1"/>
        </p:nvPicPr>
        <p:blipFill>
          <a:blip r:embed="rId2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" name="Рисунок 18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  <p:pic>
        <p:nvPicPr>
          <p:cNvPr id="15" name="Рисунок 14" descr="2221190.png"/>
          <p:cNvPicPr>
            <a:picLocks noChangeAspect="1"/>
          </p:cNvPicPr>
          <p:nvPr userDrawn="1"/>
        </p:nvPicPr>
        <p:blipFill>
          <a:blip r:embed="rId4" cstate="print"/>
          <a:srcRect l="35101" t="70492" r="21633"/>
          <a:stretch>
            <a:fillRect/>
          </a:stretch>
        </p:blipFill>
        <p:spPr>
          <a:xfrm rot="2123006" flipV="1">
            <a:off x="898495" y="2544419"/>
            <a:ext cx="857255" cy="662741"/>
          </a:xfrm>
          <a:prstGeom prst="rect">
            <a:avLst/>
          </a:prstGeom>
        </p:spPr>
      </p:pic>
      <p:pic>
        <p:nvPicPr>
          <p:cNvPr id="16" name="Рисунок 15" descr="2221190.png"/>
          <p:cNvPicPr>
            <a:picLocks noChangeAspect="1"/>
          </p:cNvPicPr>
          <p:nvPr userDrawn="1"/>
        </p:nvPicPr>
        <p:blipFill>
          <a:blip r:embed="rId2" cstate="print"/>
          <a:srcRect l="35101" t="70492" r="21633"/>
          <a:stretch>
            <a:fillRect/>
          </a:stretch>
        </p:blipFill>
        <p:spPr>
          <a:xfrm rot="6842967">
            <a:off x="696961" y="2881121"/>
            <a:ext cx="857255" cy="518102"/>
          </a:xfrm>
          <a:prstGeom prst="rect">
            <a:avLst/>
          </a:prstGeom>
        </p:spPr>
      </p:pic>
      <p:pic>
        <p:nvPicPr>
          <p:cNvPr id="17" name="Рисунок 16" descr="222119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1981371" cy="1755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Рисунок 19" descr="445128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85720" y="142852"/>
            <a:ext cx="1981372" cy="1685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39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085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2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4677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165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1978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00166" y="142852"/>
            <a:ext cx="7429552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2221190.png"/>
          <p:cNvPicPr>
            <a:picLocks noChangeAspect="1"/>
          </p:cNvPicPr>
          <p:nvPr userDrawn="1"/>
        </p:nvPicPr>
        <p:blipFill>
          <a:blip r:embed="rId2" cstate="print"/>
          <a:srcRect l="35101" t="70492" r="21633"/>
          <a:stretch>
            <a:fillRect/>
          </a:stretch>
        </p:blipFill>
        <p:spPr>
          <a:xfrm rot="2562368">
            <a:off x="62044" y="6117876"/>
            <a:ext cx="857255" cy="518102"/>
          </a:xfrm>
          <a:prstGeom prst="rect">
            <a:avLst/>
          </a:prstGeom>
        </p:spPr>
      </p:pic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556561">
            <a:off x="258988" y="4968714"/>
            <a:ext cx="1981371" cy="1994146"/>
          </a:xfrm>
          <a:prstGeom prst="rect">
            <a:avLst/>
          </a:prstGeom>
        </p:spPr>
      </p:pic>
      <p:pic>
        <p:nvPicPr>
          <p:cNvPr id="13" name="Рисунок 12" descr="445128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9651055">
            <a:off x="440499" y="4043495"/>
            <a:ext cx="1981372" cy="1685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91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 descr="2221190.png"/>
          <p:cNvPicPr>
            <a:picLocks noChangeAspect="1"/>
          </p:cNvPicPr>
          <p:nvPr userDrawn="1"/>
        </p:nvPicPr>
        <p:blipFill>
          <a:blip r:embed="rId3" cstate="print"/>
          <a:srcRect l="35101" t="70492" r="21633"/>
          <a:stretch>
            <a:fillRect/>
          </a:stretch>
        </p:blipFill>
        <p:spPr>
          <a:xfrm rot="2123006" flipV="1">
            <a:off x="898495" y="2544419"/>
            <a:ext cx="857255" cy="662741"/>
          </a:xfrm>
          <a:prstGeom prst="rect">
            <a:avLst/>
          </a:prstGeom>
        </p:spPr>
      </p:pic>
      <p:pic>
        <p:nvPicPr>
          <p:cNvPr id="14" name="Рисунок 13" descr="2221190.png"/>
          <p:cNvPicPr>
            <a:picLocks noChangeAspect="1"/>
          </p:cNvPicPr>
          <p:nvPr userDrawn="1"/>
        </p:nvPicPr>
        <p:blipFill>
          <a:blip r:embed="rId4" cstate="print"/>
          <a:srcRect l="35101" t="70492" r="21633"/>
          <a:stretch>
            <a:fillRect/>
          </a:stretch>
        </p:blipFill>
        <p:spPr>
          <a:xfrm rot="6842967">
            <a:off x="696961" y="2881121"/>
            <a:ext cx="857255" cy="518102"/>
          </a:xfrm>
          <a:prstGeom prst="rect">
            <a:avLst/>
          </a:prstGeom>
        </p:spPr>
      </p:pic>
      <p:pic>
        <p:nvPicPr>
          <p:cNvPr id="12" name="Рисунок 11" descr="2221190.png"/>
          <p:cNvPicPr>
            <a:picLocks noChangeAspect="1"/>
          </p:cNvPicPr>
          <p:nvPr userDrawn="1"/>
        </p:nvPicPr>
        <p:blipFill>
          <a:blip r:embed="rId4" cstate="print"/>
          <a:srcRect r="31496"/>
          <a:stretch>
            <a:fillRect/>
          </a:stretch>
        </p:blipFill>
        <p:spPr>
          <a:xfrm>
            <a:off x="285720" y="4357694"/>
            <a:ext cx="1357322" cy="1755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 userDrawn="1"/>
        </p:nvSpPr>
        <p:spPr>
          <a:xfrm>
            <a:off x="1643042" y="142852"/>
            <a:ext cx="7358114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 descr="222119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8596" y="3143248"/>
            <a:ext cx="1981371" cy="1755800"/>
          </a:xfrm>
          <a:prstGeom prst="rect">
            <a:avLst/>
          </a:prstGeom>
        </p:spPr>
      </p:pic>
      <p:pic>
        <p:nvPicPr>
          <p:cNvPr id="13" name="Рисунок 12" descr="222119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8556561">
            <a:off x="614319" y="4922221"/>
            <a:ext cx="1981371" cy="1994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46534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658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63500">
            <a:solidFill>
              <a:srgbClr val="66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195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1440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20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44" y="6429396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8000"/>
                </a:solidFill>
                <a:latin typeface="Monotype Corsiva" pitchFamily="66" charset="0"/>
              </a:rPr>
              <a:t>Б.Т.В.</a:t>
            </a:r>
            <a:endParaRPr lang="ru-RU" sz="11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81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CAD14-3DD7-4BAB-B661-9B6A36F59A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94774-E7FC-4AA5-B17B-780286A64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C:\Documents and Settings\Admin\Рабочий стол\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977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6390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6600"/>
                </a:solidFill>
                <a:latin typeface="Monotype Corsiva" pitchFamily="66" charset="0"/>
              </a:rPr>
              <a:t>Б.Т.В.</a:t>
            </a:r>
            <a:endParaRPr lang="ru-RU" sz="900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59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44" y="6429396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8000"/>
                </a:solidFill>
                <a:latin typeface="Monotype Corsiva" pitchFamily="66" charset="0"/>
              </a:rPr>
              <a:t>Б.Т.В.</a:t>
            </a:r>
            <a:endParaRPr lang="ru-RU" sz="11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42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CAD14-3DD7-4BAB-B661-9B6A36F59A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94774-E7FC-4AA5-B17B-780286A64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C:\Documents and Settings\Admin\Рабочий стол\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626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29652" y="6429396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6600"/>
                </a:solidFill>
                <a:latin typeface="Monotype Corsiva" pitchFamily="66" charset="0"/>
              </a:rPr>
              <a:t>Б.Т.В.</a:t>
            </a:r>
            <a:endParaRPr lang="ru-RU" sz="900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0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29652" y="6429396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6600"/>
                </a:solidFill>
                <a:latin typeface="Monotype Corsiva" pitchFamily="66" charset="0"/>
              </a:rPr>
              <a:t>Б.Т.В.</a:t>
            </a:r>
            <a:endParaRPr lang="ru-RU" sz="900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3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CAD14-3DD7-4BAB-B661-9B6A36F59A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94774-E7FC-4AA5-B17B-780286A64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2" descr="C:\Documents and Settings\Admin\Рабочий стол\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687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96390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336600"/>
                </a:solidFill>
                <a:latin typeface="Monotype Corsiva" pitchFamily="66" charset="0"/>
              </a:rPr>
              <a:t>Б.Т.В.</a:t>
            </a:r>
            <a:endParaRPr lang="ru-RU" sz="900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8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102418" y="928688"/>
            <a:ext cx="47740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dirty="0">
                <a:solidFill>
                  <a:srgbClr val="FF0000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4</a:t>
            </a:r>
            <a:r>
              <a:rPr lang="ru-RU" altLang="ru-RU" sz="6600" b="1" dirty="0" smtClean="0">
                <a:solidFill>
                  <a:srgbClr val="FF0000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 «В» класс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6600" b="1" dirty="0" smtClean="0">
                <a:solidFill>
                  <a:srgbClr val="FF0000"/>
                </a:solidFill>
                <a:latin typeface="Gabriola" panose="04040605051002020D02" pitchFamily="82" charset="0"/>
                <a:cs typeface="Aparajita" panose="020B0604020202020204" pitchFamily="34" charset="0"/>
              </a:rPr>
              <a:t>«Божьи коровки»</a:t>
            </a:r>
            <a:endParaRPr lang="ru-RU" altLang="ru-RU" sz="6600" b="1" dirty="0">
              <a:solidFill>
                <a:srgbClr val="FF0000"/>
              </a:solidFill>
              <a:latin typeface="Gabriola" panose="04040605051002020D02" pitchFamily="82" charset="0"/>
              <a:cs typeface="Aparajita" panose="020B0604020202020204" pitchFamily="34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128802" y="2924944"/>
            <a:ext cx="4572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rgbClr val="00B0F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Классная «божья коровка»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err="1" smtClean="0">
                <a:solidFill>
                  <a:srgbClr val="00B0F0"/>
                </a:solidFill>
                <a:latin typeface="Gabriola" panose="04040605051002020D02" pitchFamily="82" charset="0"/>
              </a:rPr>
              <a:t>Подкорытова</a:t>
            </a:r>
            <a:r>
              <a:rPr lang="ru-RU" altLang="ru-RU" sz="2800" b="1" i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Алёна Григорьевна</a:t>
            </a:r>
            <a:endParaRPr lang="ru-RU" altLang="ru-RU" sz="2800" i="1" dirty="0">
              <a:solidFill>
                <a:srgbClr val="00B0F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2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664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1"/>
                </a:solidFill>
                <a:latin typeface="Gabriola" panose="04040605051002020D02" pitchFamily="82" charset="0"/>
              </a:rPr>
              <a:t>Мы любим улыбку, задорны всегда,</a:t>
            </a:r>
          </a:p>
          <a:p>
            <a:pPr algn="ctr"/>
            <a:r>
              <a:rPr lang="ru-RU" sz="5400" b="1" i="1" dirty="0">
                <a:solidFill>
                  <a:schemeClr val="accent1"/>
                </a:solidFill>
                <a:latin typeface="Gabriola" panose="04040605051002020D02" pitchFamily="82" charset="0"/>
              </a:rPr>
              <a:t>любые невзгоды для нас – ерунда!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3831" y="188640"/>
            <a:ext cx="30620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Gabriola" panose="04040605051002020D02" pitchFamily="82" charset="0"/>
              </a:rPr>
              <a:t>Наш девиз</a:t>
            </a:r>
          </a:p>
        </p:txBody>
      </p:sp>
    </p:spTree>
    <p:extLst>
      <p:ext uri="{BB962C8B-B14F-4D97-AF65-F5344CB8AC3E}">
        <p14:creationId xmlns="" xmlns:p14="http://schemas.microsoft.com/office/powerpoint/2010/main" val="51148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88333962_large_0_5409f_3bfa1f5f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7" y="3140968"/>
            <a:ext cx="3251200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Список класса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142984"/>
            <a:ext cx="7056784" cy="692497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Аколупина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Юлия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Алякринский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Даниил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Белявский Артём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Борисова Ксения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Горбовская Милена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Дерюгин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Михаил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Казанцев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Арсентий</a:t>
            </a: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Качулина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Ксения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Киселева Владислава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err="1">
                <a:solidFill>
                  <a:srgbClr val="7030A0"/>
                </a:solidFill>
                <a:latin typeface="Gabriola" panose="04040605051002020D02" pitchFamily="82" charset="0"/>
              </a:rPr>
              <a:t>Кожмяков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Константин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Козлова София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Колесников Иван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Ленкин Пётр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14.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Ляйхнер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Екатерина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15.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Мишарин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Егор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16.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Мухомедзянов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Наиль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17.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Низамова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Ирина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18. </a:t>
            </a:r>
            <a:r>
              <a:rPr lang="ru-RU" sz="2400" b="1" dirty="0" err="1">
                <a:solidFill>
                  <a:srgbClr val="7030A0"/>
                </a:solidFill>
                <a:latin typeface="Gabriola" panose="04040605051002020D02" pitchFamily="82" charset="0"/>
              </a:rPr>
              <a:t>Ослин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</a:rPr>
              <a:t> Максим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19.Прохоров Геннадий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20. Симакова Дарья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21.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Сономдоржиев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Алексей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22. Сурова Алиса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23. Усов Кирилл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24.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Хурсанкулова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Кристина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25. </a:t>
            </a:r>
            <a:r>
              <a:rPr lang="ru-RU" sz="2400" b="1" dirty="0" err="1" smtClean="0">
                <a:solidFill>
                  <a:srgbClr val="7030A0"/>
                </a:solidFill>
                <a:latin typeface="Gabriola" panose="04040605051002020D02" pitchFamily="82" charset="0"/>
              </a:rPr>
              <a:t>Хурсанкулова</a:t>
            </a:r>
            <a:r>
              <a:rPr lang="ru-RU" sz="2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Ксения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133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Дежурство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11624"/>
                <a:gridCol w="1500198"/>
                <a:gridCol w="1714512"/>
                <a:gridCol w="17573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Понедельник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Вторник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Среда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Четверг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abriola" panose="04040605051002020D02" pitchFamily="82" charset="0"/>
                        </a:rPr>
                        <a:t>Пятница          </a:t>
                      </a:r>
                      <a:endParaRPr lang="ru-RU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Аколупина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Юлия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Алякринский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Даниил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Белявский Артём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Борисова Ксения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Горбовская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Милена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Дерюгин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Михаил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Казанцев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Арсентий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Gabriola" panose="04040605051002020D02" pitchFamily="82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Качулина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Ксения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Киселева Владислава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Кожмяков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Константин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Козлова София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Колесников Иван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Ленкин Пётр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Ляйхнер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Екатерина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Мишарин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Егор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Мухомедзянов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Наиль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Gabriola" panose="04040605051002020D02" pitchFamily="82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Низамова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Ирина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Ослин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Максим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Прохоров Геннадий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Симакова Дарья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Сономдоржиев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Алексей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Сурова Алиса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Усов Кирилл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Хурсанкулова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Кристина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Хурсанкулова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Gabriola" panose="04040605051002020D02" pitchFamily="82" charset="0"/>
                        </a:rPr>
                        <a:t> Ксения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482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247" y="260648"/>
            <a:ext cx="4735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Gabriola" panose="04040605051002020D02" pitchFamily="82" charset="0"/>
              </a:rPr>
              <a:t>Правила божьих коровок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b="1" dirty="0" smtClean="0">
                <a:solidFill>
                  <a:srgbClr val="996633"/>
                </a:solidFill>
              </a:rPr>
              <a:t>*       </a:t>
            </a:r>
            <a:r>
              <a:rPr lang="ru-RU" altLang="ru-RU" b="1" dirty="0" smtClean="0">
                <a:solidFill>
                  <a:srgbClr val="CC3300"/>
                </a:solidFill>
                <a:latin typeface="Gabriola" panose="04040605051002020D02" pitchFamily="82" charset="0"/>
              </a:rPr>
              <a:t>любят класс свой, 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b="1" dirty="0" smtClean="0">
                <a:solidFill>
                  <a:srgbClr val="CC3300"/>
                </a:solidFill>
                <a:latin typeface="Gabriola" panose="04040605051002020D02" pitchFamily="82" charset="0"/>
              </a:rPr>
              <a:t>  он  для них как дом родной!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b="1" dirty="0" smtClean="0">
                <a:solidFill>
                  <a:srgbClr val="996633"/>
                </a:solidFill>
              </a:rPr>
              <a:t>                                            </a:t>
            </a:r>
            <a:r>
              <a:rPr lang="ru-RU" altLang="ru-RU" b="1" dirty="0" smtClean="0">
                <a:solidFill>
                  <a:srgbClr val="996633"/>
                </a:solidFill>
                <a:latin typeface="Gabriola" panose="04040605051002020D02" pitchFamily="82" charset="0"/>
              </a:rPr>
              <a:t>играют, рисуют, поют, 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b="1" dirty="0" smtClean="0">
                <a:solidFill>
                  <a:srgbClr val="996633"/>
                </a:solidFill>
                <a:latin typeface="Gabriola" panose="04040605051002020D02" pitchFamily="82" charset="0"/>
              </a:rPr>
              <a:t>                                               любят трудиться – славно живут!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b="1" dirty="0" smtClean="0">
                <a:solidFill>
                  <a:srgbClr val="CC3300"/>
                </a:solidFill>
              </a:rPr>
              <a:t>          </a:t>
            </a:r>
            <a:r>
              <a:rPr lang="ru-RU" altLang="ru-RU" b="1" dirty="0" smtClean="0">
                <a:solidFill>
                  <a:srgbClr val="CC3300"/>
                </a:solidFill>
                <a:latin typeface="Gabriola" panose="04040605051002020D02" pitchFamily="82" charset="0"/>
              </a:rPr>
              <a:t>друг другу на помощь спешат,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CC3300"/>
                </a:solidFill>
                <a:latin typeface="Gabriola" panose="04040605051002020D02" pitchFamily="82" charset="0"/>
              </a:rPr>
              <a:t>   именем добрым своим дорожат.</a:t>
            </a:r>
          </a:p>
          <a:p>
            <a:pPr marL="0" indent="0">
              <a:buNone/>
            </a:pPr>
            <a:endParaRPr lang="ru-RU" altLang="ru-RU" sz="1200" dirty="0" smtClean="0">
              <a:solidFill>
                <a:srgbClr val="CC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996633"/>
                </a:solidFill>
                <a:latin typeface="Gabriola" panose="04040605051002020D02" pitchFamily="82" charset="0"/>
              </a:rPr>
              <a:t>                                                                   заботливы, чутки, умны,       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996633"/>
                </a:solidFill>
                <a:latin typeface="Gabriola" panose="04040605051002020D02" pitchFamily="82" charset="0"/>
              </a:rPr>
              <a:t>                                                   в слове правдивы и очень дружны.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2" y="878603"/>
            <a:ext cx="8651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43" y="2165764"/>
            <a:ext cx="9144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Виталий\Desktop\88333338_large_0_540a7_899bf390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302" y="3205951"/>
            <a:ext cx="727110" cy="83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италий\Desktop\88333336_large_0_540a4_489ef7c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4947" y="4581128"/>
            <a:ext cx="576064" cy="993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314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788024" y="260648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Наши законы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6465" y="901998"/>
            <a:ext cx="7965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996633"/>
                </a:solidFill>
                <a:latin typeface="Comic Sans MS" pitchFamily="66" charset="0"/>
              </a:rPr>
              <a:t>                                Закон </a:t>
            </a: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Правды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  </a:t>
            </a:r>
            <a:r>
              <a:rPr lang="ru-RU" altLang="ru-RU" sz="2000" b="1" dirty="0" smtClean="0">
                <a:solidFill>
                  <a:srgbClr val="CC3300"/>
                </a:solidFill>
                <a:latin typeface="Comic Sans MS" pitchFamily="66" charset="0"/>
              </a:rPr>
              <a:t>                            Правда </a:t>
            </a: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нужна не только тебе,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C3300"/>
                </a:solidFill>
                <a:latin typeface="Comic Sans MS" pitchFamily="66" charset="0"/>
              </a:rPr>
              <a:t>                             но </a:t>
            </a: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и окружающим. Будь правдив.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Закон Добра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 Будь добр к ближнему,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и добро вернется к </a:t>
            </a:r>
            <a:r>
              <a:rPr lang="ru-RU" altLang="ru-RU" sz="2000" b="1" dirty="0" smtClean="0">
                <a:solidFill>
                  <a:srgbClr val="CC3300"/>
                </a:solidFill>
                <a:latin typeface="Comic Sans MS" pitchFamily="66" charset="0"/>
              </a:rPr>
              <a:t>тебе.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996633"/>
                </a:solidFill>
                <a:latin typeface="Comic Sans MS" pitchFamily="66" charset="0"/>
              </a:rPr>
              <a:t>Закон </a:t>
            </a: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Памяти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Народ, забывший свою историю, умрет.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Помни о своем народе и  своей истории.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Закон Уважения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 Хочешь, чтобы тебя уважали,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уважай других.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Закон Смелости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 Вчера ты струсил, но сегодня ты 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нас - в коллективе: будь смел.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ru-RU" altLang="ru-RU" sz="2000" b="1" dirty="0">
                <a:solidFill>
                  <a:srgbClr val="996633"/>
                </a:solidFill>
                <a:latin typeface="Comic Sans MS" pitchFamily="66" charset="0"/>
              </a:rPr>
              <a:t>Закон Чести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     Вспоминай о своей физической силе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3300"/>
                </a:solidFill>
                <a:latin typeface="Comic Sans MS" pitchFamily="66" charset="0"/>
              </a:rPr>
              <a:t>только наедине с собой.</a:t>
            </a:r>
          </a:p>
        </p:txBody>
      </p:sp>
    </p:spTree>
    <p:extLst>
      <p:ext uri="{BB962C8B-B14F-4D97-AF65-F5344CB8AC3E}">
        <p14:creationId xmlns="" xmlns:p14="http://schemas.microsoft.com/office/powerpoint/2010/main" val="40930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5715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B0F0"/>
                </a:solidFill>
                <a:latin typeface="Gabriola" panose="04040605051002020D02" pitchFamily="82" charset="0"/>
              </a:rPr>
              <a:t>Расписание уроков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143001"/>
            <a:ext cx="8358187" cy="32941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B0F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9424879"/>
              </p:ext>
            </p:extLst>
          </p:nvPr>
        </p:nvGraphicFramePr>
        <p:xfrm>
          <a:off x="467544" y="1268760"/>
          <a:ext cx="7992888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12168"/>
                <a:gridCol w="1584176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Понедельник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Вторник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Среда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Четверг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abriola" panose="04040605051002020D02" pitchFamily="82" charset="0"/>
                        </a:rPr>
                        <a:t>Пятница          </a:t>
                      </a:r>
                      <a:endParaRPr lang="ru-RU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1. Музыка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1. </a:t>
                      </a:r>
                      <a:r>
                        <a:rPr lang="ru-RU" sz="2000" baseline="0" dirty="0" err="1" smtClean="0">
                          <a:latin typeface="Gabriola" panose="04040605051002020D02" pitchFamily="82" charset="0"/>
                        </a:rPr>
                        <a:t>Физ.культура</a:t>
                      </a:r>
                      <a:endParaRPr lang="ru-RU" sz="2000" dirty="0" smtClean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1. Математика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1. 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1. Математика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2. Русский язык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2. Русский язык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2. </a:t>
                      </a:r>
                      <a:r>
                        <a:rPr lang="ru-RU" sz="2000" baseline="0" dirty="0" err="1" smtClean="0">
                          <a:latin typeface="Gabriola" panose="04040605051002020D02" pitchFamily="82" charset="0"/>
                        </a:rPr>
                        <a:t>Подвиж.игры</a:t>
                      </a:r>
                      <a:endParaRPr lang="ru-RU" sz="2000" dirty="0" smtClean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2. Русский язык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2. Чтение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Gabriola" panose="04040605051002020D02" pitchFamily="82" charset="0"/>
                        </a:rPr>
                        <a:t>Ин.язык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Чтение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Gabriola" panose="04040605051002020D02" pitchFamily="82" charset="0"/>
                        </a:rPr>
                        <a:t>Ин.язык</a:t>
                      </a:r>
                      <a:endParaRPr lang="ru-RU" sz="2000" baseline="0" dirty="0" smtClean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3.</a:t>
                      </a:r>
                      <a:r>
                        <a:rPr lang="ru-RU" sz="2000" baseline="0" dirty="0" smtClean="0">
                          <a:latin typeface="Gabriola" panose="04040605051002020D02" pitchFamily="82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Gabriola" panose="04040605051002020D02" pitchFamily="82" charset="0"/>
                        </a:rPr>
                        <a:t>Физ.культура</a:t>
                      </a:r>
                      <a:endParaRPr lang="ru-RU" sz="2000" dirty="0" smtClean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4. 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4. </a:t>
                      </a:r>
                      <a:r>
                        <a:rPr lang="ru-RU" sz="2000" dirty="0" err="1" smtClean="0">
                          <a:latin typeface="Gabriola" panose="04040605051002020D02" pitchFamily="82" charset="0"/>
                        </a:rPr>
                        <a:t>Окруж.мир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4. 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4. </a:t>
                      </a:r>
                      <a:r>
                        <a:rPr lang="ru-RU" sz="2000" dirty="0" err="1" smtClean="0">
                          <a:latin typeface="Gabriola" panose="04040605051002020D02" pitchFamily="82" charset="0"/>
                        </a:rPr>
                        <a:t>Окруж.мир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4. Русский язык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5. Чтение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5. ИЗО</a:t>
                      </a:r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5. УСП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5. Умники и умницы</a:t>
                      </a:r>
                    </a:p>
                    <a:p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Gabriola" panose="04040605051002020D02" pitchFamily="82" charset="0"/>
                        </a:rPr>
                        <a:t>5. </a:t>
                      </a:r>
                      <a:r>
                        <a:rPr lang="ru-RU" sz="2000" dirty="0" err="1" smtClean="0">
                          <a:latin typeface="Gabriola" panose="04040605051002020D02" pitchFamily="82" charset="0"/>
                        </a:rPr>
                        <a:t>Кл.час</a:t>
                      </a:r>
                      <a:endParaRPr lang="ru-RU" sz="2000" dirty="0" smtClean="0">
                        <a:latin typeface="Gabriola" panose="04040605051002020D02" pitchFamily="82" charset="0"/>
                      </a:endParaRPr>
                    </a:p>
                    <a:p>
                      <a:endParaRPr lang="ru-RU" sz="20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88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\Desktop\88333546_large_0_540bc_e7ff03e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4598"/>
            <a:ext cx="2618432" cy="25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талий\Desktop\88333925_large_0_540bf_eb8f108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3633" flipH="1">
            <a:off x="-685538" y="1102004"/>
            <a:ext cx="3047564" cy="194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италий\Desktop\88333954_large_0_540f6_51efaa96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4543152" cy="322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4862" y="640873"/>
            <a:ext cx="3511234" cy="771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 smtClean="0">
                <a:solidFill>
                  <a:srgbClr val="00B0F0"/>
                </a:solidFill>
                <a:latin typeface="Gabriola" panose="04040605051002020D02" pitchFamily="82" charset="0"/>
              </a:rPr>
              <a:t>       </a:t>
            </a:r>
            <a:r>
              <a:rPr lang="ru-RU" altLang="ru-RU" sz="176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ПОЗДРАВЛЯЕМ!!!</a:t>
            </a:r>
          </a:p>
        </p:txBody>
      </p:sp>
    </p:spTree>
    <p:extLst>
      <p:ext uri="{BB962C8B-B14F-4D97-AF65-F5344CB8AC3E}">
        <p14:creationId xmlns="" xmlns:p14="http://schemas.microsoft.com/office/powerpoint/2010/main" val="18467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794" y="285727"/>
            <a:ext cx="39725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Наш рейтинг</a:t>
            </a:r>
            <a:endParaRPr lang="ru-RU" sz="4800" b="1" spc="5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pic>
        <p:nvPicPr>
          <p:cNvPr id="5122" name="Picture 2" descr="C:\Users\Виталий\Desktop\88333940_large_0_540d0_dd049df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" y="4852781"/>
            <a:ext cx="1734839" cy="173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талий\Desktop\88333336_large_0_540a4_489ef7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14" y="980728"/>
            <a:ext cx="1835150" cy="3174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8560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415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Слайд 1</vt:lpstr>
      <vt:lpstr>Слайд 2</vt:lpstr>
      <vt:lpstr>Слайд 3</vt:lpstr>
      <vt:lpstr>Дежурство</vt:lpstr>
      <vt:lpstr>Слайд 5</vt:lpstr>
      <vt:lpstr>Слайд 6</vt:lpstr>
      <vt:lpstr>Расписание уроков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Школа</cp:lastModifiedBy>
  <cp:revision>31</cp:revision>
  <dcterms:created xsi:type="dcterms:W3CDTF">2016-09-25T12:02:37Z</dcterms:created>
  <dcterms:modified xsi:type="dcterms:W3CDTF">2018-09-14T06:23:16Z</dcterms:modified>
</cp:coreProperties>
</file>